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64" r:id="rId6"/>
    <p:sldId id="263" r:id="rId7"/>
    <p:sldId id="262" r:id="rId8"/>
    <p:sldId id="261" r:id="rId9"/>
    <p:sldId id="260" r:id="rId10"/>
    <p:sldId id="259" r:id="rId11"/>
    <p:sldId id="266" r:id="rId12"/>
    <p:sldId id="267"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F04D13-DFBE-4CF4-9D49-EF1AAE5626BE}" type="datetimeFigureOut">
              <a:rPr lang="en-US" smtClean="0"/>
              <a:pPr/>
              <a:t>10/19/2009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DC4BE3-0683-4A06-9F3E-8AC52BE3ACF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F04D13-DFBE-4CF4-9D49-EF1AAE5626BE}" type="datetimeFigureOut">
              <a:rPr lang="en-US" smtClean="0"/>
              <a:pPr/>
              <a:t>10/19/2009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DC4BE3-0683-4A06-9F3E-8AC52BE3ACF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dirty="0" smtClean="0"/>
              <a:t>One day…</a:t>
            </a:r>
            <a:endParaRPr lang="en-US" sz="9600" dirty="0"/>
          </a:p>
        </p:txBody>
      </p:sp>
      <p:sp>
        <p:nvSpPr>
          <p:cNvPr id="3" name="Subtitle 2"/>
          <p:cNvSpPr>
            <a:spLocks noGrp="1"/>
          </p:cNvSpPr>
          <p:nvPr>
            <p:ph type="subTitle" idx="1"/>
          </p:nvPr>
        </p:nvSpPr>
        <p:spPr/>
        <p:txBody>
          <a:bodyPr>
            <a:normAutofit/>
          </a:bodyPr>
          <a:lstStyle/>
          <a:p>
            <a:r>
              <a:rPr lang="en-US" sz="4400" dirty="0" smtClean="0"/>
              <a:t>What makes a good lead?</a:t>
            </a:r>
            <a:endParaRPr lang="en-US" sz="4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“Did Mama sing every day?” asked Caleb.  “Every-single-day</a:t>
            </a:r>
            <a:r>
              <a:rPr lang="en-US" dirty="0" smtClean="0"/>
              <a:t>?”</a:t>
            </a:r>
          </a:p>
          <a:p>
            <a:pPr algn="ctr">
              <a:buNone/>
            </a:pPr>
            <a:endParaRPr lang="en-US" dirty="0" smtClean="0"/>
          </a:p>
          <a:p>
            <a:pPr algn="ctr">
              <a:buNone/>
            </a:pPr>
            <a:r>
              <a:rPr lang="en-US" u="sng" dirty="0" smtClean="0"/>
              <a:t>Sarah Plain and Tall</a:t>
            </a:r>
          </a:p>
          <a:p>
            <a:pPr algn="ctr">
              <a:buNone/>
            </a:pPr>
            <a:r>
              <a:rPr lang="en-US" dirty="0" smtClean="0"/>
              <a:t>Patricia </a:t>
            </a:r>
            <a:r>
              <a:rPr lang="en-US" dirty="0" err="1" smtClean="0"/>
              <a:t>MacLachlan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algn="ctr">
              <a:buNone/>
            </a:pPr>
            <a:r>
              <a:rPr lang="en-US" dirty="0" smtClean="0"/>
              <a:t>“There is not lake at Camp Green Lake.  There once was a very large lake here, the largest in Texas.  That was over a hundred years ago.  Now it is just a dry, flat wasteland.  There used to be a town of Green Lake as well.  The town shriveled and dried up along with the lake, and the people who lived there.  During the summer the daytime temperature hovers around ninety-five degrees in the shade-if you can find any shade.  There’s not much shade in a big dry lake.  The only trees are two old oaks on the eastern edge of the “lake”.  A hammock is stretched between the two trees, and a log cabin stands between that.  The campers are forbidden to lie in the hammock.  It belongs to the Warden.  The Warden owns the shade.  Out on the lake, rattlesnakes and scorpions find shade under rocks and in holes dug by the campers</a:t>
            </a:r>
            <a:r>
              <a:rPr lang="en-US" dirty="0" smtClean="0"/>
              <a:t>.”</a:t>
            </a:r>
          </a:p>
          <a:p>
            <a:pPr algn="ctr">
              <a:buNone/>
            </a:pPr>
            <a:endParaRPr lang="en-US" dirty="0" smtClean="0"/>
          </a:p>
          <a:p>
            <a:pPr algn="ctr">
              <a:buNone/>
            </a:pPr>
            <a:r>
              <a:rPr lang="en-US" u="sng" dirty="0" smtClean="0"/>
              <a:t>Holes</a:t>
            </a:r>
          </a:p>
          <a:p>
            <a:pPr algn="ctr">
              <a:buNone/>
            </a:pPr>
            <a:r>
              <a:rPr lang="en-US" dirty="0" smtClean="0"/>
              <a:t>Louis </a:t>
            </a:r>
            <a:r>
              <a:rPr lang="en-US" dirty="0" err="1" smtClean="0"/>
              <a:t>Sachar</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“Where’s Papa going with that ax?” said Fern to her mother as they were setting the table for breakfast</a:t>
            </a:r>
            <a:r>
              <a:rPr lang="en-US" dirty="0" smtClean="0"/>
              <a:t>.</a:t>
            </a:r>
          </a:p>
          <a:p>
            <a:pPr algn="ctr">
              <a:buNone/>
            </a:pPr>
            <a:endParaRPr lang="en-US" dirty="0" smtClean="0"/>
          </a:p>
          <a:p>
            <a:pPr algn="ctr">
              <a:buNone/>
            </a:pPr>
            <a:r>
              <a:rPr lang="en-US" u="sng" dirty="0" smtClean="0"/>
              <a:t>Charlotte’s Web</a:t>
            </a:r>
          </a:p>
          <a:p>
            <a:pPr algn="ctr">
              <a:buNone/>
            </a:pPr>
            <a:r>
              <a:rPr lang="en-US" dirty="0" smtClean="0"/>
              <a:t>E. B. White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t>“</a:t>
            </a:r>
            <a:r>
              <a:rPr lang="en-US" dirty="0" err="1" smtClean="0"/>
              <a:t>Ba</a:t>
            </a:r>
            <a:r>
              <a:rPr lang="en-US" dirty="0" smtClean="0"/>
              <a:t>-room, </a:t>
            </a:r>
            <a:r>
              <a:rPr lang="en-US" dirty="0" err="1" smtClean="0"/>
              <a:t>Ba</a:t>
            </a:r>
            <a:r>
              <a:rPr lang="en-US" dirty="0" smtClean="0"/>
              <a:t>-room, </a:t>
            </a:r>
            <a:r>
              <a:rPr lang="en-US" dirty="0" err="1" smtClean="0"/>
              <a:t>Ba</a:t>
            </a:r>
            <a:r>
              <a:rPr lang="en-US" dirty="0" smtClean="0"/>
              <a:t>-room, </a:t>
            </a:r>
            <a:r>
              <a:rPr lang="en-US" dirty="0" err="1" smtClean="0"/>
              <a:t>baripity</a:t>
            </a:r>
            <a:r>
              <a:rPr lang="en-US" dirty="0" smtClean="0"/>
              <a:t>, </a:t>
            </a:r>
            <a:r>
              <a:rPr lang="en-US" dirty="0" err="1" smtClean="0"/>
              <a:t>baripity</a:t>
            </a:r>
            <a:r>
              <a:rPr lang="en-US" dirty="0" smtClean="0"/>
              <a:t>, </a:t>
            </a:r>
            <a:r>
              <a:rPr lang="en-US" dirty="0" err="1" smtClean="0"/>
              <a:t>baripity</a:t>
            </a:r>
            <a:r>
              <a:rPr lang="en-US" dirty="0" smtClean="0"/>
              <a:t>, </a:t>
            </a:r>
            <a:r>
              <a:rPr lang="en-US" dirty="0" err="1" smtClean="0"/>
              <a:t>baripity</a:t>
            </a:r>
            <a:r>
              <a:rPr lang="en-US" dirty="0" smtClean="0"/>
              <a:t>, - Good.  His dad had the pickup going.  He would get up now.  Jess slid out of bed into his overalls.  He didn’t worry about a shirt because once he began running he would be as hot as popping grease even if the morning air was cool</a:t>
            </a:r>
            <a:r>
              <a:rPr lang="en-US" dirty="0" smtClean="0"/>
              <a:t>…</a:t>
            </a:r>
          </a:p>
          <a:p>
            <a:pPr algn="ctr">
              <a:buNone/>
            </a:pPr>
            <a:endParaRPr lang="en-US" dirty="0" smtClean="0"/>
          </a:p>
          <a:p>
            <a:pPr algn="ctr">
              <a:buNone/>
            </a:pPr>
            <a:r>
              <a:rPr lang="en-US" u="sng" dirty="0" smtClean="0"/>
              <a:t>Bridge to </a:t>
            </a:r>
            <a:r>
              <a:rPr lang="en-US" u="sng" dirty="0" err="1" smtClean="0"/>
              <a:t>Terabithia</a:t>
            </a:r>
            <a:endParaRPr lang="en-US" u="sng" dirty="0" smtClean="0"/>
          </a:p>
          <a:p>
            <a:pPr algn="ctr">
              <a:buNone/>
            </a:pPr>
            <a:r>
              <a:rPr lang="en-US" dirty="0" smtClean="0"/>
              <a:t>Katherine Patterson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Leads should be…</a:t>
            </a:r>
            <a:endParaRPr lang="en-US" dirty="0"/>
          </a:p>
        </p:txBody>
      </p:sp>
      <p:sp>
        <p:nvSpPr>
          <p:cNvPr id="3" name="Content Placeholder 2"/>
          <p:cNvSpPr>
            <a:spLocks noGrp="1"/>
          </p:cNvSpPr>
          <p:nvPr>
            <p:ph idx="1"/>
          </p:nvPr>
        </p:nvSpPr>
        <p:spPr/>
        <p:txBody>
          <a:bodyPr/>
          <a:lstStyle/>
          <a:p>
            <a:r>
              <a:rPr lang="en-US" dirty="0" smtClean="0"/>
              <a:t>Exciting</a:t>
            </a:r>
          </a:p>
          <a:p>
            <a:r>
              <a:rPr lang="en-US" dirty="0" smtClean="0"/>
              <a:t>Catchy</a:t>
            </a:r>
          </a:p>
          <a:p>
            <a:r>
              <a:rPr lang="en-US" dirty="0" smtClean="0"/>
              <a:t>Show not </a:t>
            </a:r>
            <a:r>
              <a:rPr lang="en-US" dirty="0" smtClean="0"/>
              <a:t>tell</a:t>
            </a:r>
            <a:endParaRPr lang="en-US" dirty="0" smtClean="0"/>
          </a:p>
          <a:p>
            <a:endParaRPr lang="en-US" dirty="0"/>
          </a:p>
          <a:p>
            <a:pPr algn="ctr">
              <a:buNone/>
            </a:pPr>
            <a:r>
              <a:rPr lang="en-US" i="1" dirty="0" smtClean="0"/>
              <a:t>You only get once chance as an author to catch the reader’s attention!</a:t>
            </a:r>
            <a:endParaRPr lang="en-US"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“Not every thirteen-year-old girl is accused of  murder girl is accused of murder, brought to trial, and found guilty.  But I was just such a girl, and my story is worth relating even if it did happen years ago</a:t>
            </a:r>
            <a:r>
              <a:rPr lang="en-US" dirty="0" smtClean="0"/>
              <a:t>.”</a:t>
            </a:r>
          </a:p>
          <a:p>
            <a:pPr algn="ctr">
              <a:buNone/>
            </a:pPr>
            <a:endParaRPr lang="en-US" dirty="0" smtClean="0"/>
          </a:p>
          <a:p>
            <a:pPr algn="ctr">
              <a:buNone/>
            </a:pPr>
            <a:r>
              <a:rPr lang="en-US" u="sng" dirty="0" smtClean="0"/>
              <a:t>True Confessions of Charlotte Doyle</a:t>
            </a:r>
          </a:p>
          <a:p>
            <a:pPr algn="ctr">
              <a:buNone/>
            </a:pPr>
            <a:r>
              <a:rPr lang="en-US" dirty="0" err="1" smtClean="0"/>
              <a:t>Avi</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“The Great Gray beast February had eaten Harvey </a:t>
            </a:r>
            <a:r>
              <a:rPr lang="en-US" dirty="0" err="1" smtClean="0"/>
              <a:t>Swick</a:t>
            </a:r>
            <a:r>
              <a:rPr lang="en-US" dirty="0" smtClean="0"/>
              <a:t> alive.  Here he was, buried in the belly of that smothering month</a:t>
            </a:r>
            <a:r>
              <a:rPr lang="en-US" dirty="0" smtClean="0"/>
              <a:t>.”</a:t>
            </a:r>
          </a:p>
          <a:p>
            <a:pPr algn="ctr">
              <a:buNone/>
            </a:pPr>
            <a:endParaRPr lang="en-US" dirty="0" smtClean="0"/>
          </a:p>
          <a:p>
            <a:pPr algn="ctr">
              <a:buNone/>
            </a:pPr>
            <a:r>
              <a:rPr lang="en-US" u="sng" dirty="0" smtClean="0"/>
              <a:t>The Thief of Always</a:t>
            </a:r>
          </a:p>
          <a:p>
            <a:pPr algn="ctr">
              <a:buNone/>
            </a:pPr>
            <a:r>
              <a:rPr lang="en-US" dirty="0" smtClean="0"/>
              <a:t>Clive Baker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“Life was going along okay when my mother and father dropped the news.  Bam!  Just like that</a:t>
            </a:r>
            <a:r>
              <a:rPr lang="en-US" dirty="0" smtClean="0"/>
              <a:t>.”</a:t>
            </a:r>
          </a:p>
          <a:p>
            <a:pPr algn="ctr">
              <a:buNone/>
            </a:pPr>
            <a:endParaRPr lang="en-US" dirty="0" smtClean="0"/>
          </a:p>
          <a:p>
            <a:pPr algn="ctr">
              <a:buNone/>
            </a:pPr>
            <a:r>
              <a:rPr lang="en-US" u="sng" dirty="0" err="1" smtClean="0"/>
              <a:t>Superfudge</a:t>
            </a:r>
            <a:endParaRPr lang="en-US" u="sng" dirty="0" smtClean="0"/>
          </a:p>
          <a:p>
            <a:pPr algn="ctr">
              <a:buNone/>
            </a:pPr>
            <a:r>
              <a:rPr lang="en-US" dirty="0" smtClean="0"/>
              <a:t>Judy </a:t>
            </a:r>
            <a:r>
              <a:rPr lang="en-US" dirty="0" err="1" smtClean="0"/>
              <a:t>Blume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ctr">
              <a:buNone/>
            </a:pPr>
            <a:r>
              <a:rPr lang="en-US" dirty="0" smtClean="0"/>
              <a:t>“I am </a:t>
            </a:r>
            <a:r>
              <a:rPr lang="en-US" i="1" dirty="0" smtClean="0"/>
              <a:t>not</a:t>
            </a:r>
            <a:r>
              <a:rPr lang="en-US" dirty="0" smtClean="0"/>
              <a:t> a pest,” Ramona </a:t>
            </a:r>
            <a:r>
              <a:rPr lang="en-US" dirty="0" err="1" smtClean="0"/>
              <a:t>Quibly</a:t>
            </a:r>
            <a:r>
              <a:rPr lang="en-US" dirty="0" smtClean="0"/>
              <a:t> told her big sister </a:t>
            </a:r>
            <a:r>
              <a:rPr lang="en-US" dirty="0" err="1" smtClean="0"/>
              <a:t>Beezus</a:t>
            </a:r>
            <a:r>
              <a:rPr lang="en-US" dirty="0" smtClean="0"/>
              <a:t>.</a:t>
            </a:r>
          </a:p>
          <a:p>
            <a:pPr algn="ctr">
              <a:buNone/>
            </a:pPr>
            <a:r>
              <a:rPr lang="en-US" dirty="0" smtClean="0"/>
              <a:t>“Then stop acting like a pest,” said </a:t>
            </a:r>
            <a:r>
              <a:rPr lang="en-US" dirty="0" err="1" smtClean="0"/>
              <a:t>Beezus</a:t>
            </a:r>
            <a:r>
              <a:rPr lang="en-US" dirty="0" smtClean="0"/>
              <a:t>, whose real name was Beatrice.  She was standing by the front window waiting for her friend Mary Jane to walk to school with her</a:t>
            </a:r>
            <a:r>
              <a:rPr lang="en-US" dirty="0" smtClean="0"/>
              <a:t>.”</a:t>
            </a:r>
          </a:p>
          <a:p>
            <a:pPr algn="ctr">
              <a:buNone/>
            </a:pPr>
            <a:endParaRPr lang="en-US" dirty="0" smtClean="0"/>
          </a:p>
          <a:p>
            <a:pPr algn="ctr">
              <a:buNone/>
            </a:pPr>
            <a:r>
              <a:rPr lang="en-US" u="sng" dirty="0" smtClean="0"/>
              <a:t>Ramona the Pest</a:t>
            </a:r>
          </a:p>
          <a:p>
            <a:pPr algn="ctr">
              <a:buNone/>
            </a:pPr>
            <a:r>
              <a:rPr lang="en-US" dirty="0" smtClean="0"/>
              <a:t>Beverly Cleary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lgn="ctr">
              <a:buNone/>
            </a:pPr>
            <a:r>
              <a:rPr lang="en-US" dirty="0" smtClean="0"/>
              <a:t>“It was one of those super-duper-cold Saturdays.  One of those days when you breathed out your breath kind of hung frozen in the air like a hunk of smoke and you could walk along and look exactly like a train blowing out big, fat, white puffs of smoke.  It was so cold that if you were stupid enough to go outside your eyes would automatically blink a thousand times all by themselves, probably so the juice inside of them wouldn’t freeze up.  It was so cold that if you spit, the slob would be an ice cube before it hit the ground.  It was about a zillion degrees below zero</a:t>
            </a:r>
            <a:r>
              <a:rPr lang="en-US" dirty="0" smtClean="0"/>
              <a:t>.”</a:t>
            </a:r>
          </a:p>
          <a:p>
            <a:pPr algn="ctr">
              <a:buNone/>
            </a:pPr>
            <a:endParaRPr lang="en-US" dirty="0" smtClean="0"/>
          </a:p>
          <a:p>
            <a:pPr algn="ctr">
              <a:buNone/>
            </a:pPr>
            <a:r>
              <a:rPr lang="en-US" u="sng" dirty="0" smtClean="0"/>
              <a:t>The Watsons Go to Birmingham – 1963</a:t>
            </a:r>
          </a:p>
          <a:p>
            <a:pPr algn="ctr">
              <a:buNone/>
            </a:pPr>
            <a:r>
              <a:rPr lang="en-US" dirty="0" smtClean="0"/>
              <a:t>Christopher Paul Curtis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lgn="ctr">
              <a:buNone/>
            </a:pPr>
            <a:r>
              <a:rPr lang="en-US" dirty="0" smtClean="0"/>
              <a:t>“Here we go again.  We were all standing in line waiting for breakfast when one of the caseworkers came in and tap-tap-tapped down the line.  Uh-oh, this meant bad news, either they’d found a foster home for somebody or somebody was about to get paddled.  All the kids watched the woman as she moved along the line, her high-heeled shoes sounding like little firecrackers going off on the wooden floor</a:t>
            </a:r>
            <a:r>
              <a:rPr lang="en-US" dirty="0" smtClean="0"/>
              <a:t>.”</a:t>
            </a:r>
          </a:p>
          <a:p>
            <a:pPr algn="ctr">
              <a:buNone/>
            </a:pPr>
            <a:endParaRPr lang="en-US" dirty="0" smtClean="0"/>
          </a:p>
          <a:p>
            <a:pPr algn="ctr">
              <a:buNone/>
            </a:pPr>
            <a:r>
              <a:rPr lang="en-US" u="sng" dirty="0" smtClean="0"/>
              <a:t>Bud, Not Buddy</a:t>
            </a:r>
          </a:p>
          <a:p>
            <a:pPr algn="ctr">
              <a:buNone/>
            </a:pPr>
            <a:r>
              <a:rPr lang="en-US" dirty="0" smtClean="0"/>
              <a:t>Christopher Paul Curtis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“Of course he’s miserable,” moaned Wesley’s mother.  “He sticks out.”</a:t>
            </a:r>
          </a:p>
          <a:p>
            <a:pPr algn="ctr">
              <a:buNone/>
            </a:pPr>
            <a:r>
              <a:rPr lang="en-US" dirty="0" smtClean="0"/>
              <a:t>“Like a nose,” snapped his father</a:t>
            </a:r>
            <a:r>
              <a:rPr lang="en-US" dirty="0" smtClean="0"/>
              <a:t>.</a:t>
            </a:r>
          </a:p>
          <a:p>
            <a:pPr algn="ctr">
              <a:buNone/>
            </a:pPr>
            <a:endParaRPr lang="en-US" dirty="0" smtClean="0"/>
          </a:p>
          <a:p>
            <a:pPr algn="ctr">
              <a:buNone/>
            </a:pPr>
            <a:r>
              <a:rPr lang="en-US" u="sng" dirty="0" err="1" smtClean="0"/>
              <a:t>Weslandia</a:t>
            </a:r>
            <a:endParaRPr lang="en-US" u="sng" dirty="0" smtClean="0"/>
          </a:p>
          <a:p>
            <a:pPr algn="ctr">
              <a:buNone/>
            </a:pPr>
            <a:r>
              <a:rPr lang="en-US" dirty="0" smtClean="0"/>
              <a:t>Paul Fleischman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736</Words>
  <Application>Microsoft Office PowerPoint</Application>
  <PresentationFormat>On-screen Show (4:3)</PresentationFormat>
  <Paragraphs>54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One day…</vt:lpstr>
      <vt:lpstr>Leads should be…</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day…</dc:title>
  <dc:creator>Liana Martin</dc:creator>
  <cp:lastModifiedBy>Liana Martin</cp:lastModifiedBy>
  <cp:revision>7</cp:revision>
  <dcterms:created xsi:type="dcterms:W3CDTF">2009-10-19T00:43:58Z</dcterms:created>
  <dcterms:modified xsi:type="dcterms:W3CDTF">2009-10-19T12:30:38Z</dcterms:modified>
</cp:coreProperties>
</file>